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7"/>
  </p:notesMasterIdLst>
  <p:sldIdLst>
    <p:sldId id="256" r:id="rId5"/>
    <p:sldId id="257" r:id="rId6"/>
  </p:sldIdLst>
  <p:sldSz cx="10691813" cy="7559675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E602B3-D6D4-49F2-BE3F-2D6993DDBB39}" v="4" dt="2026-08-27T10:56:57.2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18" autoAdjust="0"/>
    <p:restoredTop sz="95023" autoAdjust="0"/>
  </p:normalViewPr>
  <p:slideViewPr>
    <p:cSldViewPr snapToGrid="0">
      <p:cViewPr varScale="1">
        <p:scale>
          <a:sx n="94" d="100"/>
          <a:sy n="94" d="100"/>
        </p:scale>
        <p:origin x="634" y="-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齊藤 凌司" userId="91d370e3-cbb9-4572-a9e8-5bffd065199b" providerId="ADAL" clId="{46A39F52-0000-420C-B056-1567BEBC78E5}"/>
    <pc:docChg chg="delSld modSld">
      <pc:chgData name="齊藤 凌司" userId="91d370e3-cbb9-4572-a9e8-5bffd065199b" providerId="ADAL" clId="{46A39F52-0000-420C-B056-1567BEBC78E5}" dt="2026-08-28T05:34:35.005" v="64" actId="47"/>
      <pc:docMkLst>
        <pc:docMk/>
      </pc:docMkLst>
      <pc:sldChg chg="modSp mod">
        <pc:chgData name="齊藤 凌司" userId="91d370e3-cbb9-4572-a9e8-5bffd065199b" providerId="ADAL" clId="{46A39F52-0000-420C-B056-1567BEBC78E5}" dt="2026-08-28T05:34:30.124" v="63" actId="1076"/>
        <pc:sldMkLst>
          <pc:docMk/>
          <pc:sldMk cId="3040286610" sldId="257"/>
        </pc:sldMkLst>
        <pc:spChg chg="mod">
          <ac:chgData name="齊藤 凌司" userId="91d370e3-cbb9-4572-a9e8-5bffd065199b" providerId="ADAL" clId="{46A39F52-0000-420C-B056-1567BEBC78E5}" dt="2026-08-28T05:34:30.124" v="63" actId="1076"/>
          <ac:spMkLst>
            <pc:docMk/>
            <pc:sldMk cId="3040286610" sldId="257"/>
            <ac:spMk id="21" creationId="{FF977EE3-C025-03B1-7914-81FBFBD62D60}"/>
          </ac:spMkLst>
        </pc:spChg>
        <pc:spChg chg="mod">
          <ac:chgData name="齊藤 凌司" userId="91d370e3-cbb9-4572-a9e8-5bffd065199b" providerId="ADAL" clId="{46A39F52-0000-420C-B056-1567BEBC78E5}" dt="2026-08-28T05:33:23.593" v="1" actId="20577"/>
          <ac:spMkLst>
            <pc:docMk/>
            <pc:sldMk cId="3040286610" sldId="257"/>
            <ac:spMk id="27" creationId="{2F54F059-E4E3-9A78-B341-E50878CAF35F}"/>
          </ac:spMkLst>
        </pc:spChg>
      </pc:sldChg>
      <pc:sldChg chg="del">
        <pc:chgData name="齊藤 凌司" userId="91d370e3-cbb9-4572-a9e8-5bffd065199b" providerId="ADAL" clId="{46A39F52-0000-420C-B056-1567BEBC78E5}" dt="2026-08-28T05:34:35.005" v="64" actId="47"/>
        <pc:sldMkLst>
          <pc:docMk/>
          <pc:sldMk cId="887549116" sldId="258"/>
        </pc:sldMkLst>
      </pc:sldChg>
    </pc:docChg>
  </pc:docChgLst>
  <pc:docChgLst>
    <pc:chgData name="澤井 元次" userId="77502ed8-2afc-4b0a-ae97-e2b59d038760" providerId="ADAL" clId="{BF9BECEF-7515-41F2-8BF2-BD3D0BBB4ED8}"/>
    <pc:docChg chg="custSel modSld">
      <pc:chgData name="澤井 元次" userId="77502ed8-2afc-4b0a-ae97-e2b59d038760" providerId="ADAL" clId="{BF9BECEF-7515-41F2-8BF2-BD3D0BBB4ED8}" dt="2026-08-27T10:56:57.242" v="53" actId="164"/>
      <pc:docMkLst>
        <pc:docMk/>
      </pc:docMkLst>
      <pc:sldChg chg="addSp modSp mod">
        <pc:chgData name="澤井 元次" userId="77502ed8-2afc-4b0a-ae97-e2b59d038760" providerId="ADAL" clId="{BF9BECEF-7515-41F2-8BF2-BD3D0BBB4ED8}" dt="2026-08-27T10:56:57.242" v="53" actId="164"/>
        <pc:sldMkLst>
          <pc:docMk/>
          <pc:sldMk cId="3172306884" sldId="256"/>
        </pc:sldMkLst>
        <pc:spChg chg="add mod">
          <ac:chgData name="澤井 元次" userId="77502ed8-2afc-4b0a-ae97-e2b59d038760" providerId="ADAL" clId="{BF9BECEF-7515-41F2-8BF2-BD3D0BBB4ED8}" dt="2026-08-27T10:56:57.242" v="53" actId="164"/>
          <ac:spMkLst>
            <pc:docMk/>
            <pc:sldMk cId="3172306884" sldId="256"/>
            <ac:spMk id="2" creationId="{204F1954-65D7-2524-1185-4CC362DDF7B8}"/>
          </ac:spMkLst>
        </pc:spChg>
        <pc:spChg chg="mod">
          <ac:chgData name="澤井 元次" userId="77502ed8-2afc-4b0a-ae97-e2b59d038760" providerId="ADAL" clId="{BF9BECEF-7515-41F2-8BF2-BD3D0BBB4ED8}" dt="2026-08-27T10:56:57.242" v="53" actId="164"/>
          <ac:spMkLst>
            <pc:docMk/>
            <pc:sldMk cId="3172306884" sldId="256"/>
            <ac:spMk id="11" creationId="{B29C0BE5-1318-AD0C-18E6-9C976BE14BAE}"/>
          </ac:spMkLst>
        </pc:spChg>
        <pc:grpChg chg="add mod">
          <ac:chgData name="澤井 元次" userId="77502ed8-2afc-4b0a-ae97-e2b59d038760" providerId="ADAL" clId="{BF9BECEF-7515-41F2-8BF2-BD3D0BBB4ED8}" dt="2026-08-27T10:56:57.242" v="53" actId="164"/>
          <ac:grpSpMkLst>
            <pc:docMk/>
            <pc:sldMk cId="3172306884" sldId="256"/>
            <ac:grpSpMk id="3" creationId="{557A5EDF-0E02-E192-2685-FF6EAA280D91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E76639-2728-4F51-9C91-39F563B4811F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935288" y="857250"/>
            <a:ext cx="327342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C17CF7-AFAC-43FD-B798-C76033EFB0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1758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C17CF7-AFAC-43FD-B798-C76033EFB0CC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2182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3105" y="1595933"/>
            <a:ext cx="7741705" cy="3670246"/>
          </a:xfrm>
        </p:spPr>
        <p:txBody>
          <a:bodyPr anchor="b"/>
          <a:lstStyle>
            <a:lvl1pPr>
              <a:defRPr sz="793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3105" y="5266177"/>
            <a:ext cx="7741705" cy="949556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0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9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3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7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1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5B693-9E06-4DB0-8518-C65DC7C28DBA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14C05-E593-4956-8330-ADE2492B1F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6530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パノラマ写真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3107" y="5291758"/>
            <a:ext cx="7741704" cy="624724"/>
          </a:xfrm>
        </p:spPr>
        <p:txBody>
          <a:bodyPr anchor="b">
            <a:normAutofit/>
          </a:bodyPr>
          <a:lstStyle>
            <a:lvl1pPr algn="l">
              <a:defRPr sz="2646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13105" y="755968"/>
            <a:ext cx="7741705" cy="401316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64"/>
            </a:lvl1pPr>
            <a:lvl2pPr marL="503972" indent="0">
              <a:buNone/>
              <a:defRPr sz="1764"/>
            </a:lvl2pPr>
            <a:lvl3pPr marL="1007943" indent="0">
              <a:buNone/>
              <a:defRPr sz="1764"/>
            </a:lvl3pPr>
            <a:lvl4pPr marL="1511915" indent="0">
              <a:buNone/>
              <a:defRPr sz="1764"/>
            </a:lvl4pPr>
            <a:lvl5pPr marL="2015886" indent="0">
              <a:buNone/>
              <a:defRPr sz="1764"/>
            </a:lvl5pPr>
            <a:lvl6pPr marL="2519858" indent="0">
              <a:buNone/>
              <a:defRPr sz="1764"/>
            </a:lvl6pPr>
            <a:lvl7pPr marL="3023829" indent="0">
              <a:buNone/>
              <a:defRPr sz="1764"/>
            </a:lvl7pPr>
            <a:lvl8pPr marL="3527801" indent="0">
              <a:buNone/>
              <a:defRPr sz="1764"/>
            </a:lvl8pPr>
            <a:lvl9pPr marL="4031772" indent="0">
              <a:buNone/>
              <a:defRPr sz="1764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3106" y="5916482"/>
            <a:ext cx="7741703" cy="544226"/>
          </a:xfrm>
        </p:spPr>
        <p:txBody>
          <a:bodyPr>
            <a:normAutofit/>
          </a:bodyPr>
          <a:lstStyle>
            <a:lvl1pPr marL="0" indent="0">
              <a:buNone/>
              <a:defRPr sz="132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5B693-9E06-4DB0-8518-C65DC7C28DBA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14C05-E593-4956-8330-ADE2492B1F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9082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3105" y="1595931"/>
            <a:ext cx="7741705" cy="2183906"/>
          </a:xfrm>
        </p:spPr>
        <p:txBody>
          <a:bodyPr/>
          <a:lstStyle>
            <a:lvl1pPr>
              <a:defRPr sz="529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3105" y="4031827"/>
            <a:ext cx="7741705" cy="2603888"/>
          </a:xfrm>
        </p:spPr>
        <p:txBody>
          <a:bodyPr anchor="ctr">
            <a:normAutofit/>
          </a:bodyPr>
          <a:lstStyle>
            <a:lvl1pPr marL="0" indent="0">
              <a:buNone/>
              <a:defRPr sz="1984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5B693-9E06-4DB0-8518-C65DC7C28DBA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14C05-E593-4956-8330-ADE2492B1F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17465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1388" y="1595931"/>
            <a:ext cx="7016852" cy="2561090"/>
          </a:xfrm>
        </p:spPr>
        <p:txBody>
          <a:bodyPr/>
          <a:lstStyle>
            <a:lvl1pPr>
              <a:defRPr sz="529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693312" y="4157021"/>
            <a:ext cx="6385574" cy="377183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543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marL="0" lvl="0" indent="0">
              <a:buNone/>
            </a:pPr>
            <a:r>
              <a:rPr lang="ja-JP" altLang="en-US"/>
              <a:t>マスター テキストの書式設定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3105" y="4795793"/>
            <a:ext cx="7741705" cy="1847921"/>
          </a:xfrm>
        </p:spPr>
        <p:txBody>
          <a:bodyPr anchor="ctr">
            <a:normAutofit/>
          </a:bodyPr>
          <a:lstStyle>
            <a:lvl1pPr marL="0" indent="0">
              <a:buNone/>
              <a:defRPr sz="1984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5B693-9E06-4DB0-8518-C65DC7C28DBA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14C05-E593-4956-8330-ADE2492B1F1D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787969" y="1070627"/>
            <a:ext cx="703423" cy="2161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3448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84534" y="2881216"/>
            <a:ext cx="703423" cy="2161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3448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137708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3105" y="3443853"/>
            <a:ext cx="7741706" cy="1822325"/>
          </a:xfrm>
        </p:spPr>
        <p:txBody>
          <a:bodyPr anchor="b"/>
          <a:lstStyle>
            <a:lvl1pPr algn="l">
              <a:defRPr sz="4409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3105" y="5266178"/>
            <a:ext cx="7741705" cy="948432"/>
          </a:xfrm>
        </p:spPr>
        <p:txBody>
          <a:bodyPr anchor="t"/>
          <a:lstStyle>
            <a:lvl1pPr marL="0" indent="0" algn="l">
              <a:buNone/>
              <a:defRPr sz="2205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5B693-9E06-4DB0-8518-C65DC7C28DBA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14C05-E593-4956-8330-ADE2492B1F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59226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63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5210" y="2183906"/>
            <a:ext cx="2584936" cy="635222"/>
          </a:xfrm>
        </p:spPr>
        <p:txBody>
          <a:bodyPr anchor="b">
            <a:noAutofit/>
          </a:bodyPr>
          <a:lstStyle>
            <a:lvl1pPr marL="0" indent="0">
              <a:buNone/>
              <a:defRPr sz="2646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572329" y="2939874"/>
            <a:ext cx="2567817" cy="3956580"/>
          </a:xfrm>
        </p:spPr>
        <p:txBody>
          <a:bodyPr anchor="t">
            <a:normAutofit/>
          </a:bodyPr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6675" y="2183906"/>
            <a:ext cx="2575616" cy="635222"/>
          </a:xfrm>
        </p:spPr>
        <p:txBody>
          <a:bodyPr anchor="b">
            <a:noAutofit/>
          </a:bodyPr>
          <a:lstStyle>
            <a:lvl1pPr marL="0" indent="0">
              <a:buNone/>
              <a:defRPr sz="2646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97418" y="2939874"/>
            <a:ext cx="2584873" cy="3956580"/>
          </a:xfrm>
        </p:spPr>
        <p:txBody>
          <a:bodyPr anchor="t">
            <a:normAutofit/>
          </a:bodyPr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249656" y="2183906"/>
            <a:ext cx="2571996" cy="635222"/>
          </a:xfrm>
        </p:spPr>
        <p:txBody>
          <a:bodyPr anchor="b">
            <a:noAutofit/>
          </a:bodyPr>
          <a:lstStyle>
            <a:lvl1pPr marL="0" indent="0">
              <a:buNone/>
              <a:defRPr sz="2646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6249656" y="2939874"/>
            <a:ext cx="2571996" cy="3956580"/>
          </a:xfrm>
        </p:spPr>
        <p:txBody>
          <a:bodyPr anchor="t">
            <a:normAutofit/>
          </a:bodyPr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68503" y="2351899"/>
            <a:ext cx="0" cy="436781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107137" y="2351899"/>
            <a:ext cx="0" cy="4372753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5B693-9E06-4DB0-8518-C65DC7C28DBA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14C05-E593-4956-8330-ADE2492B1F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49195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つの画像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63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2329" y="4685884"/>
            <a:ext cx="2578958" cy="635222"/>
          </a:xfrm>
        </p:spPr>
        <p:txBody>
          <a:bodyPr anchor="b">
            <a:noAutofit/>
          </a:bodyPr>
          <a:lstStyle>
            <a:lvl1pPr marL="0" indent="0">
              <a:buNone/>
              <a:defRPr sz="2646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72329" y="2435895"/>
            <a:ext cx="2578958" cy="167992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64"/>
            </a:lvl1pPr>
            <a:lvl2pPr marL="503972" indent="0">
              <a:buNone/>
              <a:defRPr sz="1764"/>
            </a:lvl2pPr>
            <a:lvl3pPr marL="1007943" indent="0">
              <a:buNone/>
              <a:defRPr sz="1764"/>
            </a:lvl3pPr>
            <a:lvl4pPr marL="1511915" indent="0">
              <a:buNone/>
              <a:defRPr sz="1764"/>
            </a:lvl4pPr>
            <a:lvl5pPr marL="2015886" indent="0">
              <a:buNone/>
              <a:defRPr sz="1764"/>
            </a:lvl5pPr>
            <a:lvl6pPr marL="2519858" indent="0">
              <a:buNone/>
              <a:defRPr sz="1764"/>
            </a:lvl6pPr>
            <a:lvl7pPr marL="3023829" indent="0">
              <a:buNone/>
              <a:defRPr sz="1764"/>
            </a:lvl7pPr>
            <a:lvl8pPr marL="3527801" indent="0">
              <a:buNone/>
              <a:defRPr sz="1764"/>
            </a:lvl8pPr>
            <a:lvl9pPr marL="4031772" indent="0">
              <a:buNone/>
              <a:defRPr sz="1764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572329" y="5321108"/>
            <a:ext cx="2578958" cy="726634"/>
          </a:xfrm>
        </p:spPr>
        <p:txBody>
          <a:bodyPr anchor="t">
            <a:normAutofit/>
          </a:bodyPr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689" y="4685884"/>
            <a:ext cx="2570602" cy="635222"/>
          </a:xfrm>
        </p:spPr>
        <p:txBody>
          <a:bodyPr anchor="b">
            <a:noAutofit/>
          </a:bodyPr>
          <a:lstStyle>
            <a:lvl1pPr marL="0" indent="0">
              <a:buNone/>
              <a:defRPr sz="2646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11688" y="2435895"/>
            <a:ext cx="2570602" cy="167992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64"/>
            </a:lvl1pPr>
            <a:lvl2pPr marL="503972" indent="0">
              <a:buNone/>
              <a:defRPr sz="1764"/>
            </a:lvl2pPr>
            <a:lvl3pPr marL="1007943" indent="0">
              <a:buNone/>
              <a:defRPr sz="1764"/>
            </a:lvl3pPr>
            <a:lvl4pPr marL="1511915" indent="0">
              <a:buNone/>
              <a:defRPr sz="1764"/>
            </a:lvl4pPr>
            <a:lvl5pPr marL="2015886" indent="0">
              <a:buNone/>
              <a:defRPr sz="1764"/>
            </a:lvl5pPr>
            <a:lvl6pPr marL="2519858" indent="0">
              <a:buNone/>
              <a:defRPr sz="1764"/>
            </a:lvl6pPr>
            <a:lvl7pPr marL="3023829" indent="0">
              <a:buNone/>
              <a:defRPr sz="1764"/>
            </a:lvl7pPr>
            <a:lvl8pPr marL="3527801" indent="0">
              <a:buNone/>
              <a:defRPr sz="1764"/>
            </a:lvl8pPr>
            <a:lvl9pPr marL="4031772" indent="0">
              <a:buNone/>
              <a:defRPr sz="1764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0501" y="5321107"/>
            <a:ext cx="2574007" cy="726634"/>
          </a:xfrm>
        </p:spPr>
        <p:txBody>
          <a:bodyPr anchor="t">
            <a:normAutofit/>
          </a:bodyPr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249656" y="4685884"/>
            <a:ext cx="2571996" cy="635222"/>
          </a:xfrm>
        </p:spPr>
        <p:txBody>
          <a:bodyPr anchor="b">
            <a:noAutofit/>
          </a:bodyPr>
          <a:lstStyle>
            <a:lvl1pPr marL="0" indent="0">
              <a:buNone/>
              <a:defRPr sz="2646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249655" y="2435895"/>
            <a:ext cx="2571996" cy="167992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64"/>
            </a:lvl1pPr>
            <a:lvl2pPr marL="503972" indent="0">
              <a:buNone/>
              <a:defRPr sz="1764"/>
            </a:lvl2pPr>
            <a:lvl3pPr marL="1007943" indent="0">
              <a:buNone/>
              <a:defRPr sz="1764"/>
            </a:lvl3pPr>
            <a:lvl4pPr marL="1511915" indent="0">
              <a:buNone/>
              <a:defRPr sz="1764"/>
            </a:lvl4pPr>
            <a:lvl5pPr marL="2015886" indent="0">
              <a:buNone/>
              <a:defRPr sz="1764"/>
            </a:lvl5pPr>
            <a:lvl6pPr marL="2519858" indent="0">
              <a:buNone/>
              <a:defRPr sz="1764"/>
            </a:lvl6pPr>
            <a:lvl7pPr marL="3023829" indent="0">
              <a:buNone/>
              <a:defRPr sz="1764"/>
            </a:lvl7pPr>
            <a:lvl8pPr marL="3527801" indent="0">
              <a:buNone/>
              <a:defRPr sz="1764"/>
            </a:lvl8pPr>
            <a:lvl9pPr marL="4031772" indent="0">
              <a:buNone/>
              <a:defRPr sz="1764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6249548" y="5321104"/>
            <a:ext cx="2575402" cy="726634"/>
          </a:xfrm>
        </p:spPr>
        <p:txBody>
          <a:bodyPr anchor="t">
            <a:normAutofit/>
          </a:bodyPr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268503" y="2351899"/>
            <a:ext cx="0" cy="436781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107137" y="2351899"/>
            <a:ext cx="0" cy="4372753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5B693-9E06-4DB0-8518-C65DC7C28DBA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14C05-E593-4956-8330-ADE2492B1F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33393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5B693-9E06-4DB0-8518-C65DC7C28DBA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14C05-E593-4956-8330-ADE2492B1F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00224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84303" y="474232"/>
            <a:ext cx="1537349" cy="6422224"/>
          </a:xfrm>
        </p:spPr>
        <p:txBody>
          <a:bodyPr vert="eaVert" anchor="b" anchorCtr="0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2329" y="852315"/>
            <a:ext cx="6511450" cy="604414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5B693-9E06-4DB0-8518-C65DC7C28DBA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14C05-E593-4956-8330-ADE2492B1F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8848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5B693-9E06-4DB0-8518-C65DC7C28DBA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14C05-E593-4956-8330-ADE2492B1F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6280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3107" y="3154532"/>
            <a:ext cx="7741704" cy="2111646"/>
          </a:xfrm>
        </p:spPr>
        <p:txBody>
          <a:bodyPr anchor="b"/>
          <a:lstStyle>
            <a:lvl1pPr algn="l">
              <a:defRPr sz="4409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3105" y="5266178"/>
            <a:ext cx="7741705" cy="948432"/>
          </a:xfrm>
        </p:spPr>
        <p:txBody>
          <a:bodyPr anchor="t"/>
          <a:lstStyle>
            <a:lvl1pPr marL="0" indent="0" algn="l">
              <a:buNone/>
              <a:defRPr sz="2205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5B693-9E06-4DB0-8518-C65DC7C28DBA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14C05-E593-4956-8330-ADE2492B1F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1575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67806" y="2271404"/>
            <a:ext cx="3856388" cy="4625052"/>
          </a:xfrm>
        </p:spPr>
        <p:txBody>
          <a:bodyPr>
            <a:normAutofit/>
          </a:bodyPr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60018" y="2266462"/>
            <a:ext cx="3856390" cy="4629992"/>
          </a:xfrm>
        </p:spPr>
        <p:txBody>
          <a:bodyPr>
            <a:normAutofit/>
          </a:bodyPr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5B693-9E06-4DB0-8518-C65DC7C28DBA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14C05-E593-4956-8330-ADE2492B1F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1775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7806" y="2099910"/>
            <a:ext cx="3856386" cy="635222"/>
          </a:xfrm>
        </p:spPr>
        <p:txBody>
          <a:bodyPr anchor="b">
            <a:noAutofit/>
          </a:bodyPr>
          <a:lstStyle>
            <a:lvl1pPr marL="0" indent="0">
              <a:buNone/>
              <a:defRPr sz="2646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7806" y="2771881"/>
            <a:ext cx="3856388" cy="4124573"/>
          </a:xfrm>
        </p:spPr>
        <p:txBody>
          <a:bodyPr>
            <a:normAutofit/>
          </a:bodyPr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60019" y="2099910"/>
            <a:ext cx="3856388" cy="635222"/>
          </a:xfrm>
        </p:spPr>
        <p:txBody>
          <a:bodyPr anchor="b">
            <a:noAutofit/>
          </a:bodyPr>
          <a:lstStyle>
            <a:lvl1pPr marL="0" indent="0">
              <a:buNone/>
              <a:defRPr sz="2646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60019" y="2771881"/>
            <a:ext cx="3856388" cy="4124573"/>
          </a:xfrm>
        </p:spPr>
        <p:txBody>
          <a:bodyPr>
            <a:normAutofit/>
          </a:bodyPr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5B693-9E06-4DB0-8518-C65DC7C28DBA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14C05-E593-4956-8330-ADE2492B1F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1236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5B693-9E06-4DB0-8518-C65DC7C28DBA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14C05-E593-4956-8330-ADE2492B1F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5060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5B693-9E06-4DB0-8518-C65DC7C28DBA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14C05-E593-4956-8330-ADE2492B1F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5238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3104" y="1595932"/>
            <a:ext cx="2983350" cy="1595931"/>
          </a:xfrm>
        </p:spPr>
        <p:txBody>
          <a:bodyPr anchor="b"/>
          <a:lstStyle>
            <a:lvl1pPr algn="l">
              <a:defRPr sz="2646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6978" y="1595932"/>
            <a:ext cx="4557833" cy="5039783"/>
          </a:xfrm>
        </p:spPr>
        <p:txBody>
          <a:bodyPr anchor="ctr">
            <a:normAutofit/>
          </a:bodyPr>
          <a:lstStyle>
            <a:lvl1pPr>
              <a:defRPr sz="2205"/>
            </a:lvl1pPr>
            <a:lvl2pPr>
              <a:defRPr sz="1984"/>
            </a:lvl2pPr>
            <a:lvl3pPr>
              <a:defRPr sz="1764"/>
            </a:lvl3pPr>
            <a:lvl4pPr>
              <a:defRPr sz="1543"/>
            </a:lvl4pPr>
            <a:lvl5pPr>
              <a:defRPr sz="1543"/>
            </a:lvl5pPr>
            <a:lvl6pPr>
              <a:defRPr sz="1543"/>
            </a:lvl6pPr>
            <a:lvl7pPr>
              <a:defRPr sz="1543"/>
            </a:lvl7pPr>
            <a:lvl8pPr>
              <a:defRPr sz="1543"/>
            </a:lvl8pPr>
            <a:lvl9pPr>
              <a:defRPr sz="154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3104" y="3449453"/>
            <a:ext cx="2983350" cy="3191862"/>
          </a:xfrm>
        </p:spPr>
        <p:txBody>
          <a:bodyPr/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5B693-9E06-4DB0-8518-C65DC7C28DBA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14C05-E593-4956-8330-ADE2492B1F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8392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2186" y="2043903"/>
            <a:ext cx="4467403" cy="1735934"/>
          </a:xfrm>
        </p:spPr>
        <p:txBody>
          <a:bodyPr anchor="b">
            <a:normAutofit/>
          </a:bodyPr>
          <a:lstStyle>
            <a:lvl1pPr algn="l">
              <a:defRPr sz="3968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6014" y="1259946"/>
            <a:ext cx="2807332" cy="503978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64"/>
            </a:lvl1pPr>
            <a:lvl2pPr marL="503972" indent="0">
              <a:buNone/>
              <a:defRPr sz="1764"/>
            </a:lvl2pPr>
            <a:lvl3pPr marL="1007943" indent="0">
              <a:buNone/>
              <a:defRPr sz="1764"/>
            </a:lvl3pPr>
            <a:lvl4pPr marL="1511915" indent="0">
              <a:buNone/>
              <a:defRPr sz="1764"/>
            </a:lvl4pPr>
            <a:lvl5pPr marL="2015886" indent="0">
              <a:buNone/>
              <a:defRPr sz="1764"/>
            </a:lvl5pPr>
            <a:lvl6pPr marL="2519858" indent="0">
              <a:buNone/>
              <a:defRPr sz="1764"/>
            </a:lvl6pPr>
            <a:lvl7pPr marL="3023829" indent="0">
              <a:buNone/>
              <a:defRPr sz="1764"/>
            </a:lvl7pPr>
            <a:lvl8pPr marL="3527801" indent="0">
              <a:buNone/>
              <a:defRPr sz="1764"/>
            </a:lvl8pPr>
            <a:lvl9pPr marL="4031772" indent="0">
              <a:buNone/>
              <a:defRPr sz="1764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3104" y="4031827"/>
            <a:ext cx="4460450" cy="1511935"/>
          </a:xfrm>
        </p:spPr>
        <p:txBody>
          <a:bodyPr>
            <a:normAutofit/>
          </a:bodyPr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5B693-9E06-4DB0-8518-C65DC7C28DBA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14C05-E593-4956-8330-ADE2492B1F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7240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7365743" y="1847921"/>
            <a:ext cx="3296642" cy="3107866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23" name="Oval 22"/>
          <p:cNvSpPr/>
          <p:nvPr/>
        </p:nvSpPr>
        <p:spPr>
          <a:xfrm>
            <a:off x="6652955" y="-503978"/>
            <a:ext cx="1871067" cy="1763924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24" name="Oval 23"/>
          <p:cNvSpPr/>
          <p:nvPr/>
        </p:nvSpPr>
        <p:spPr>
          <a:xfrm>
            <a:off x="7365742" y="6719711"/>
            <a:ext cx="1158280" cy="1091953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20" name="Oval 19"/>
          <p:cNvSpPr/>
          <p:nvPr/>
        </p:nvSpPr>
        <p:spPr>
          <a:xfrm>
            <a:off x="-180054" y="2939874"/>
            <a:ext cx="4900414" cy="4619801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21" name="Oval 20"/>
          <p:cNvSpPr/>
          <p:nvPr/>
        </p:nvSpPr>
        <p:spPr>
          <a:xfrm>
            <a:off x="-981940" y="3191863"/>
            <a:ext cx="2762052" cy="2603888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19" name="Rectangle 18"/>
          <p:cNvSpPr/>
          <p:nvPr/>
        </p:nvSpPr>
        <p:spPr>
          <a:xfrm>
            <a:off x="9056756" y="0"/>
            <a:ext cx="801886" cy="12119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6758" y="499038"/>
            <a:ext cx="8249650" cy="15438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7805" y="2262970"/>
            <a:ext cx="7847742" cy="46247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8796836" y="2008227"/>
            <a:ext cx="1091952" cy="26736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13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575B693-9E06-4DB0-8518-C65DC7C28DBA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7417676" y="3589607"/>
            <a:ext cx="4254709" cy="2673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13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9081062" y="325995"/>
            <a:ext cx="735253" cy="8462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088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14C05-E593-4956-8330-ADE2492B1F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47152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503979" rtl="0" eaLnBrk="1" latinLnBrk="0" hangingPunct="1">
        <a:spcBef>
          <a:spcPct val="0"/>
        </a:spcBef>
        <a:buNone/>
        <a:defRPr kumimoji="1" sz="463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377985" indent="-377985" algn="l" defTabSz="503979" rtl="0" eaLnBrk="1" latinLnBrk="0" hangingPunct="1">
        <a:spcBef>
          <a:spcPts val="1102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2205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818967" indent="-314988" algn="l" defTabSz="503979" rtl="0" eaLnBrk="1" latinLnBrk="0" hangingPunct="1">
        <a:spcBef>
          <a:spcPts val="1102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1984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259951" indent="-251990" algn="l" defTabSz="503979" rtl="0" eaLnBrk="1" latinLnBrk="0" hangingPunct="1">
        <a:spcBef>
          <a:spcPts val="1102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1764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763930" indent="-251990" algn="l" defTabSz="503979" rtl="0" eaLnBrk="1" latinLnBrk="0" hangingPunct="1">
        <a:spcBef>
          <a:spcPts val="1102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1543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267909" indent="-251990" algn="l" defTabSz="503979" rtl="0" eaLnBrk="1" latinLnBrk="0" hangingPunct="1">
        <a:spcBef>
          <a:spcPts val="1102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1543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771890" indent="-251990" algn="l" defTabSz="503979" rtl="0" eaLnBrk="1" latinLnBrk="0" hangingPunct="1">
        <a:spcBef>
          <a:spcPts val="1102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1543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275869" indent="-251990" algn="l" defTabSz="503979" rtl="0" eaLnBrk="1" latinLnBrk="0" hangingPunct="1">
        <a:spcBef>
          <a:spcPts val="1102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1543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779850" indent="-251990" algn="l" defTabSz="503979" rtl="0" eaLnBrk="1" latinLnBrk="0" hangingPunct="1">
        <a:spcBef>
          <a:spcPts val="1102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1543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4283829" indent="-251990" algn="l" defTabSz="503979" rtl="0" eaLnBrk="1" latinLnBrk="0" hangingPunct="1">
        <a:spcBef>
          <a:spcPts val="1102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1543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503979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9" algn="l" defTabSz="503979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60" algn="l" defTabSz="503979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39" algn="l" defTabSz="503979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920" algn="l" defTabSz="503979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900" algn="l" defTabSz="503979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80" algn="l" defTabSz="503979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59" algn="l" defTabSz="503979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840" algn="l" defTabSz="503979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5.wdp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0" Type="http://schemas.microsoft.com/office/2007/relationships/hdphoto" Target="../media/hdphoto4.wdp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820D7-1D1A-F4E3-8D04-730148E6799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alphaModFix amt="7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1000"/>
                    </a14:imgEffect>
                    <a14:imgEffect>
                      <a14:colorTemperature colorTemp="8223"/>
                    </a14:imgEffect>
                    <a14:imgEffect>
                      <a14:saturation sat="121000"/>
                    </a14:imgEffect>
                    <a14:imgEffect>
                      <a14:brightnessContrast bright="24000" contras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159" r="21027"/>
          <a:stretch>
            <a:fillRect/>
          </a:stretch>
        </p:blipFill>
        <p:spPr>
          <a:xfrm>
            <a:off x="-89960" y="-3"/>
            <a:ext cx="10911840" cy="7559675"/>
          </a:xfrm>
          <a:prstGeom prst="rect">
            <a:avLst/>
          </a:prstGeom>
          <a:effectLst>
            <a:glow rad="127000">
              <a:schemeClr val="accent1">
                <a:alpha val="0"/>
              </a:schemeClr>
            </a:glow>
            <a:softEdge rad="0"/>
          </a:effectLst>
        </p:spPr>
      </p:pic>
      <p:pic>
        <p:nvPicPr>
          <p:cNvPr id="8" name="コンテンツ プレースホルダー 4">
            <a:extLst>
              <a:ext uri="{FF2B5EF4-FFF2-40B4-BE49-F238E27FC236}">
                <a16:creationId xmlns:a16="http://schemas.microsoft.com/office/drawing/2014/main" id="{8236EA99-C308-35F0-2DA2-705CDA41B46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381" b="-285"/>
          <a:stretch>
            <a:fillRect/>
          </a:stretch>
        </p:blipFill>
        <p:spPr>
          <a:xfrm>
            <a:off x="5719741" y="163807"/>
            <a:ext cx="5150810" cy="3693818"/>
          </a:xfrm>
          <a:prstGeom prst="flowChartPunchedTape">
            <a:avLst/>
          </a:prstGeom>
          <a:effectLst>
            <a:softEdge rad="63500"/>
          </a:effectLst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7407FEF-4EBE-3B90-E3B6-1F3C03BABD41}"/>
              </a:ext>
            </a:extLst>
          </p:cNvPr>
          <p:cNvSpPr txBox="1"/>
          <p:nvPr/>
        </p:nvSpPr>
        <p:spPr>
          <a:xfrm>
            <a:off x="111760" y="163806"/>
            <a:ext cx="791755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b="1" dirty="0">
                <a:solidFill>
                  <a:srgbClr val="FFFF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TGR</a:t>
            </a:r>
            <a:r>
              <a:rPr kumimoji="1" lang="ja-JP" altLang="en-US" sz="3600" b="1" dirty="0">
                <a:solidFill>
                  <a:srgbClr val="FFFF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　ラリーチャレンジ　</a:t>
            </a:r>
            <a:r>
              <a:rPr kumimoji="1" lang="en-US" altLang="ja-JP" sz="3600" b="1" dirty="0">
                <a:solidFill>
                  <a:srgbClr val="FFFF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in</a:t>
            </a:r>
            <a:r>
              <a:rPr kumimoji="1" lang="ja-JP" altLang="en-US" sz="3600" b="1" dirty="0">
                <a:solidFill>
                  <a:srgbClr val="FFFF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安芸高田</a:t>
            </a:r>
            <a:endParaRPr kumimoji="1" lang="en-US" altLang="ja-JP" sz="3600" b="1" dirty="0">
              <a:solidFill>
                <a:srgbClr val="FFFF0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r>
              <a:rPr kumimoji="1" lang="ja-JP" altLang="en-US" sz="2400" b="1" dirty="0">
                <a:solidFill>
                  <a:srgbClr val="FFFF00"/>
                </a:solidFill>
              </a:rPr>
              <a:t>日時：</a:t>
            </a:r>
            <a:r>
              <a:rPr kumimoji="1" lang="en-US" altLang="ja-JP" sz="2400" b="1" dirty="0">
                <a:solidFill>
                  <a:srgbClr val="FFFF00"/>
                </a:solidFill>
              </a:rPr>
              <a:t>8/23</a:t>
            </a:r>
          </a:p>
          <a:p>
            <a:r>
              <a:rPr kumimoji="1" lang="en-US" altLang="ja-JP" sz="2400" b="1" dirty="0">
                <a:solidFill>
                  <a:srgbClr val="FFFF00"/>
                </a:solidFill>
              </a:rPr>
              <a:t>Dr</a:t>
            </a:r>
            <a:r>
              <a:rPr kumimoji="1" lang="ja-JP" altLang="en-US" sz="2400" b="1" dirty="0">
                <a:solidFill>
                  <a:srgbClr val="FFFF00"/>
                </a:solidFill>
              </a:rPr>
              <a:t>：齊藤　</a:t>
            </a:r>
            <a:r>
              <a:rPr kumimoji="1" lang="en-US" altLang="ja-JP" sz="2400" b="1" dirty="0" err="1">
                <a:solidFill>
                  <a:srgbClr val="FFFF00"/>
                </a:solidFill>
              </a:rPr>
              <a:t>CDr</a:t>
            </a:r>
            <a:r>
              <a:rPr kumimoji="1" lang="ja-JP" altLang="en-US" sz="2400" b="1" dirty="0">
                <a:solidFill>
                  <a:srgbClr val="FFFF00"/>
                </a:solidFill>
              </a:rPr>
              <a:t>：澤井　サポート：池田</a:t>
            </a:r>
            <a:endParaRPr kumimoji="1" lang="en-US" altLang="ja-JP" sz="2400" b="1" dirty="0">
              <a:solidFill>
                <a:srgbClr val="FFFF00"/>
              </a:solidFill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8ACF65C-D8A8-C099-45FE-9C3C14B843C4}"/>
              </a:ext>
            </a:extLst>
          </p:cNvPr>
          <p:cNvSpPr/>
          <p:nvPr/>
        </p:nvSpPr>
        <p:spPr>
          <a:xfrm>
            <a:off x="6619519" y="5826209"/>
            <a:ext cx="436693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32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青い空、真夏の太陽</a:t>
            </a:r>
            <a:endParaRPr lang="en-US" altLang="ja-JP" sz="32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ja-JP" altLang="en-US" sz="32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安芸高田の熱い戦いが</a:t>
            </a:r>
            <a:endParaRPr lang="en-US" altLang="ja-JP" sz="32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ja-JP" alt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今ここに</a:t>
            </a:r>
            <a:r>
              <a:rPr lang="ja-JP" altLang="en-US" sz="32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！！</a:t>
            </a:r>
            <a:endParaRPr lang="en-US" altLang="ja-JP" sz="32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吹き出し: 円形 4">
            <a:extLst>
              <a:ext uri="{FF2B5EF4-FFF2-40B4-BE49-F238E27FC236}">
                <a16:creationId xmlns:a16="http://schemas.microsoft.com/office/drawing/2014/main" id="{7A4F254E-F5C9-11DF-BB04-17DE69F1475C}"/>
              </a:ext>
            </a:extLst>
          </p:cNvPr>
          <p:cNvSpPr/>
          <p:nvPr/>
        </p:nvSpPr>
        <p:spPr>
          <a:xfrm>
            <a:off x="8370217" y="0"/>
            <a:ext cx="2451663" cy="856303"/>
          </a:xfrm>
          <a:prstGeom prst="wedgeEllipseCallout">
            <a:avLst>
              <a:gd name="adj1" fmla="val -20325"/>
              <a:gd name="adj2" fmla="val 7933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kumimoji="1" lang="ja-JP" altLang="en-US" sz="1400" b="1" dirty="0"/>
              <a:t>ドライバーを制して</a:t>
            </a:r>
            <a:endParaRPr kumimoji="1" lang="en-US" altLang="ja-JP" sz="1400" b="1" dirty="0"/>
          </a:p>
          <a:p>
            <a:r>
              <a:rPr kumimoji="1" lang="ja-JP" altLang="en-US" sz="1400" b="1" dirty="0"/>
              <a:t>　　　生きて帰る</a:t>
            </a:r>
            <a:r>
              <a:rPr kumimoji="1" lang="en-US" altLang="ja-JP" sz="1400" b="1" dirty="0"/>
              <a:t>!!!</a:t>
            </a:r>
          </a:p>
          <a:p>
            <a:r>
              <a:rPr kumimoji="1" lang="en-US" altLang="ja-JP" sz="1050" b="1" dirty="0"/>
              <a:t>                 </a:t>
            </a:r>
            <a:r>
              <a:rPr kumimoji="1" lang="ja-JP" altLang="en-US" sz="1050" b="1" dirty="0"/>
              <a:t>　　</a:t>
            </a:r>
            <a:r>
              <a:rPr kumimoji="1" lang="en-US" altLang="ja-JP" sz="1050" b="1" dirty="0"/>
              <a:t> </a:t>
            </a:r>
            <a:r>
              <a:rPr kumimoji="1" lang="ja-JP" altLang="en-US" sz="1050" b="1" dirty="0"/>
              <a:t>澤井</a:t>
            </a:r>
            <a:r>
              <a:rPr kumimoji="1" lang="en-US" altLang="ja-JP" sz="1050" b="1" dirty="0"/>
              <a:t>(</a:t>
            </a:r>
            <a:r>
              <a:rPr kumimoji="1" lang="ja-JP" altLang="en-US" sz="1050" b="1" dirty="0"/>
              <a:t>製</a:t>
            </a:r>
            <a:r>
              <a:rPr kumimoji="1" lang="en-US" altLang="ja-JP" sz="1050" b="1" dirty="0"/>
              <a:t>)</a:t>
            </a:r>
            <a:endParaRPr kumimoji="1" lang="ja-JP" altLang="en-US" sz="1050" b="1" dirty="0"/>
          </a:p>
        </p:txBody>
      </p:sp>
      <p:sp>
        <p:nvSpPr>
          <p:cNvPr id="6" name="吹き出し: 円形 5">
            <a:extLst>
              <a:ext uri="{FF2B5EF4-FFF2-40B4-BE49-F238E27FC236}">
                <a16:creationId xmlns:a16="http://schemas.microsoft.com/office/drawing/2014/main" id="{23706F2B-D943-70FD-01E5-470CE5747040}"/>
              </a:ext>
            </a:extLst>
          </p:cNvPr>
          <p:cNvSpPr/>
          <p:nvPr/>
        </p:nvSpPr>
        <p:spPr>
          <a:xfrm>
            <a:off x="4475363" y="1522219"/>
            <a:ext cx="2081730" cy="795966"/>
          </a:xfrm>
          <a:prstGeom prst="wedgeEllipseCallout">
            <a:avLst>
              <a:gd name="adj1" fmla="val 54630"/>
              <a:gd name="adj2" fmla="val -5568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 dirty="0"/>
              <a:t>緊張してます</a:t>
            </a:r>
            <a:r>
              <a:rPr kumimoji="1" lang="en-US" altLang="ja-JP" sz="1400" b="1" dirty="0"/>
              <a:t>…</a:t>
            </a:r>
          </a:p>
          <a:p>
            <a:pPr algn="ctr"/>
            <a:r>
              <a:rPr kumimoji="1" lang="ja-JP" altLang="en-US" sz="1400" b="1" dirty="0"/>
              <a:t>目指せ完走！</a:t>
            </a:r>
            <a:endParaRPr kumimoji="1" lang="en-US" altLang="ja-JP" sz="1400" b="1" dirty="0"/>
          </a:p>
          <a:p>
            <a:pPr algn="ctr"/>
            <a:r>
              <a:rPr kumimoji="1" lang="ja-JP" altLang="en-US" sz="1100" dirty="0"/>
              <a:t>　</a:t>
            </a:r>
            <a:r>
              <a:rPr kumimoji="1" lang="ja-JP" altLang="en-US" sz="1100" b="1" dirty="0"/>
              <a:t>　　齊藤（営）</a:t>
            </a: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A0E82E1C-9795-B31E-2DBB-71D676AB064E}"/>
              </a:ext>
            </a:extLst>
          </p:cNvPr>
          <p:cNvGrpSpPr/>
          <p:nvPr/>
        </p:nvGrpSpPr>
        <p:grpSpPr>
          <a:xfrm>
            <a:off x="-116600" y="1653287"/>
            <a:ext cx="5671768" cy="2023310"/>
            <a:chOff x="47973" y="1910515"/>
            <a:chExt cx="5671768" cy="2023310"/>
          </a:xfrm>
        </p:grpSpPr>
        <p:sp>
          <p:nvSpPr>
            <p:cNvPr id="12" name="楕円 11">
              <a:extLst>
                <a:ext uri="{FF2B5EF4-FFF2-40B4-BE49-F238E27FC236}">
                  <a16:creationId xmlns:a16="http://schemas.microsoft.com/office/drawing/2014/main" id="{C35FB3AE-0953-55AB-FBF5-CF6C8003F692}"/>
                </a:ext>
              </a:extLst>
            </p:cNvPr>
            <p:cNvSpPr/>
            <p:nvPr/>
          </p:nvSpPr>
          <p:spPr>
            <a:xfrm>
              <a:off x="47973" y="1910515"/>
              <a:ext cx="5671768" cy="2023310"/>
            </a:xfrm>
            <a:prstGeom prst="ellipse">
              <a:avLst/>
            </a:prstGeom>
            <a:solidFill>
              <a:schemeClr val="lt1">
                <a:alpha val="80000"/>
              </a:schemeClr>
            </a:solidFill>
            <a:ln>
              <a:noFill/>
            </a:ln>
            <a:effectLst>
              <a:outerShdw blurRad="50800" dist="50800" dir="5400000" sx="1000" sy="1000" algn="ctr" rotWithShape="0">
                <a:srgbClr val="000000"/>
              </a:outerShdw>
              <a:softEdge rad="228600"/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effectLst>
                  <a:outerShdw blurRad="50800" dist="50800" dir="5400000" algn="ctr" rotWithShape="0">
                    <a:srgbClr val="000000"/>
                  </a:outerShdw>
                </a:effectLst>
              </a:endParaRPr>
            </a:p>
          </p:txBody>
        </p:sp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CB514575-0114-17D3-262B-F34C7177D880}"/>
                </a:ext>
              </a:extLst>
            </p:cNvPr>
            <p:cNvSpPr txBox="1"/>
            <p:nvPr/>
          </p:nvSpPr>
          <p:spPr>
            <a:xfrm>
              <a:off x="1036200" y="2318185"/>
              <a:ext cx="4171335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000" b="1" dirty="0">
                  <a:solidFill>
                    <a:schemeClr val="bg1"/>
                  </a:solidFill>
                  <a:latin typeface="HGS行書体" panose="03000600000000000000" pitchFamily="66" charset="-128"/>
                  <a:ea typeface="HGS行書体" panose="03000600000000000000" pitchFamily="66" charset="-128"/>
                </a:rPr>
                <a:t>Dr</a:t>
              </a:r>
              <a:r>
                <a:rPr kumimoji="1" lang="ja-JP" altLang="en-US" sz="2000" b="1" dirty="0">
                  <a:solidFill>
                    <a:schemeClr val="bg1"/>
                  </a:solidFill>
                  <a:latin typeface="HGS行書体" panose="03000600000000000000" pitchFamily="66" charset="-128"/>
                  <a:ea typeface="HGS行書体" panose="03000600000000000000" pitchFamily="66" charset="-128"/>
                </a:rPr>
                <a:t>は今シーズン初</a:t>
              </a:r>
              <a:endParaRPr kumimoji="1" lang="en-US" altLang="ja-JP" sz="2000" b="1" dirty="0">
                <a:solidFill>
                  <a:schemeClr val="bg1"/>
                </a:solidFill>
                <a:latin typeface="HGS行書体" panose="03000600000000000000" pitchFamily="66" charset="-128"/>
                <a:ea typeface="HGS行書体" panose="03000600000000000000" pitchFamily="66" charset="-128"/>
              </a:endParaRPr>
            </a:p>
            <a:p>
              <a:r>
                <a:rPr kumimoji="1" lang="ja-JP" altLang="en-US" sz="2000" b="1" dirty="0">
                  <a:solidFill>
                    <a:schemeClr val="bg1"/>
                  </a:solidFill>
                  <a:latin typeface="HGS行書体" panose="03000600000000000000" pitchFamily="66" charset="-128"/>
                  <a:ea typeface="HGS行書体" panose="03000600000000000000" pitchFamily="66" charset="-128"/>
                </a:rPr>
                <a:t>全体で</a:t>
              </a:r>
              <a:r>
                <a:rPr kumimoji="1" lang="en-US" altLang="ja-JP" sz="2000" b="1" dirty="0">
                  <a:solidFill>
                    <a:schemeClr val="bg1"/>
                  </a:solidFill>
                  <a:latin typeface="HGS行書体" panose="03000600000000000000" pitchFamily="66" charset="-128"/>
                  <a:ea typeface="HGS行書体" panose="03000600000000000000" pitchFamily="66" charset="-128"/>
                </a:rPr>
                <a:t>2</a:t>
              </a:r>
              <a:r>
                <a:rPr kumimoji="1" lang="ja-JP" altLang="en-US" sz="2000" b="1" dirty="0">
                  <a:solidFill>
                    <a:schemeClr val="bg1"/>
                  </a:solidFill>
                  <a:latin typeface="HGS行書体" panose="03000600000000000000" pitchFamily="66" charset="-128"/>
                  <a:ea typeface="HGS行書体" panose="03000600000000000000" pitchFamily="66" charset="-128"/>
                </a:rPr>
                <a:t>戦目の参戦！</a:t>
              </a:r>
              <a:endParaRPr kumimoji="1" lang="en-US" altLang="ja-JP" sz="2000" b="1" dirty="0">
                <a:solidFill>
                  <a:schemeClr val="bg1"/>
                </a:solidFill>
                <a:latin typeface="HGS行書体" panose="03000600000000000000" pitchFamily="66" charset="-128"/>
                <a:ea typeface="HGS行書体" panose="03000600000000000000" pitchFamily="66" charset="-128"/>
              </a:endParaRPr>
            </a:p>
            <a:p>
              <a:r>
                <a:rPr kumimoji="1" lang="en-US" altLang="ja-JP" sz="2000" b="1" dirty="0">
                  <a:solidFill>
                    <a:schemeClr val="bg1"/>
                  </a:solidFill>
                  <a:latin typeface="HGS行書体" panose="03000600000000000000" pitchFamily="66" charset="-128"/>
                  <a:ea typeface="HGS行書体" panose="03000600000000000000" pitchFamily="66" charset="-128"/>
                </a:rPr>
                <a:t>JPC</a:t>
              </a:r>
              <a:r>
                <a:rPr kumimoji="1" lang="ja-JP" altLang="en-US" sz="2000" b="1" dirty="0">
                  <a:solidFill>
                    <a:schemeClr val="bg1"/>
                  </a:solidFill>
                  <a:latin typeface="HGS行書体" panose="03000600000000000000" pitchFamily="66" charset="-128"/>
                  <a:ea typeface="HGS行書体" panose="03000600000000000000" pitchFamily="66" charset="-128"/>
                </a:rPr>
                <a:t>としては茅野、吉野ヶ里と続き</a:t>
              </a:r>
              <a:endParaRPr kumimoji="1" lang="en-US" altLang="ja-JP" sz="2000" b="1" dirty="0">
                <a:solidFill>
                  <a:schemeClr val="bg1"/>
                </a:solidFill>
                <a:latin typeface="HGS行書体" panose="03000600000000000000" pitchFamily="66" charset="-128"/>
                <a:ea typeface="HGS行書体" panose="03000600000000000000" pitchFamily="66" charset="-128"/>
              </a:endParaRPr>
            </a:p>
            <a:p>
              <a:r>
                <a:rPr kumimoji="1" lang="en-US" altLang="ja-JP" sz="2000" b="1" dirty="0">
                  <a:solidFill>
                    <a:schemeClr val="bg1"/>
                  </a:solidFill>
                  <a:latin typeface="HGS行書体" panose="03000600000000000000" pitchFamily="66" charset="-128"/>
                  <a:ea typeface="HGS行書体" panose="03000600000000000000" pitchFamily="66" charset="-128"/>
                </a:rPr>
                <a:t>3</a:t>
              </a:r>
              <a:r>
                <a:rPr kumimoji="1" lang="ja-JP" altLang="en-US" sz="2000" b="1" dirty="0">
                  <a:solidFill>
                    <a:schemeClr val="bg1"/>
                  </a:solidFill>
                  <a:latin typeface="HGS行書体" panose="03000600000000000000" pitchFamily="66" charset="-128"/>
                  <a:ea typeface="HGS行書体" panose="03000600000000000000" pitchFamily="66" charset="-128"/>
                </a:rPr>
                <a:t>戦目の参戦となります</a:t>
              </a:r>
              <a:r>
                <a:rPr kumimoji="1" lang="ja-JP" altLang="en-US" b="1" dirty="0">
                  <a:solidFill>
                    <a:schemeClr val="bg1"/>
                  </a:solidFill>
                </a:rPr>
                <a:t>。</a:t>
              </a:r>
              <a:endParaRPr kumimoji="1" lang="en-US" altLang="ja-JP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57A5EDF-0E02-E192-2685-FF6EAA280D91}"/>
              </a:ext>
            </a:extLst>
          </p:cNvPr>
          <p:cNvGrpSpPr/>
          <p:nvPr/>
        </p:nvGrpSpPr>
        <p:grpSpPr>
          <a:xfrm>
            <a:off x="7892008" y="2846113"/>
            <a:ext cx="2841221" cy="1110332"/>
            <a:chOff x="7892008" y="2846113"/>
            <a:chExt cx="2841221" cy="1110332"/>
          </a:xfrm>
        </p:grpSpPr>
        <p:sp>
          <p:nvSpPr>
            <p:cNvPr id="11" name="吹き出し: 円形 10">
              <a:extLst>
                <a:ext uri="{FF2B5EF4-FFF2-40B4-BE49-F238E27FC236}">
                  <a16:creationId xmlns:a16="http://schemas.microsoft.com/office/drawing/2014/main" id="{B29C0BE5-1318-AD0C-18E6-9C976BE14BAE}"/>
                </a:ext>
              </a:extLst>
            </p:cNvPr>
            <p:cNvSpPr/>
            <p:nvPr/>
          </p:nvSpPr>
          <p:spPr>
            <a:xfrm>
              <a:off x="8106444" y="2846113"/>
              <a:ext cx="2288308" cy="1076566"/>
            </a:xfrm>
            <a:prstGeom prst="wedgeEllipseCallout">
              <a:avLst>
                <a:gd name="adj1" fmla="val -46763"/>
                <a:gd name="adj2" fmla="val -96164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kumimoji="1" lang="en-US" altLang="ja-JP" sz="1200" b="1" dirty="0"/>
            </a:p>
          </p:txBody>
        </p:sp>
        <p:sp>
          <p:nvSpPr>
            <p:cNvPr id="2" name="テキスト ボックス 1">
              <a:extLst>
                <a:ext uri="{FF2B5EF4-FFF2-40B4-BE49-F238E27FC236}">
                  <a16:creationId xmlns:a16="http://schemas.microsoft.com/office/drawing/2014/main" id="{204F1954-65D7-2524-1185-4CC362DDF7B8}"/>
                </a:ext>
              </a:extLst>
            </p:cNvPr>
            <p:cNvSpPr txBox="1"/>
            <p:nvPr/>
          </p:nvSpPr>
          <p:spPr>
            <a:xfrm>
              <a:off x="7892008" y="3002338"/>
              <a:ext cx="284122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ja-JP" sz="1400" b="1" dirty="0">
                  <a:solidFill>
                    <a:schemeClr val="bg1"/>
                  </a:solidFill>
                </a:rPr>
                <a:t>むちゃくちゃ暑いが</a:t>
              </a:r>
            </a:p>
            <a:p>
              <a:pPr algn="ctr"/>
              <a:r>
                <a:rPr lang="ja-JP" altLang="ja-JP" sz="1400" b="1" dirty="0">
                  <a:solidFill>
                    <a:schemeClr val="bg1"/>
                  </a:solidFill>
                </a:rPr>
                <a:t>運転に集中して完走せよ！</a:t>
              </a:r>
            </a:p>
            <a:p>
              <a:pPr algn="ctr"/>
              <a:r>
                <a:rPr lang="ja-JP" altLang="ja-JP" sz="1400" b="1" dirty="0">
                  <a:solidFill>
                    <a:schemeClr val="bg1"/>
                  </a:solidFill>
                </a:rPr>
                <a:t>ご安全に！</a:t>
              </a:r>
              <a:r>
                <a:rPr lang="en-US" altLang="ja-JP" sz="1400" b="1" dirty="0">
                  <a:solidFill>
                    <a:schemeClr val="bg1"/>
                  </a:solidFill>
                </a:rPr>
                <a:t> </a:t>
              </a:r>
              <a:r>
                <a:rPr lang="ja-JP" altLang="en-US" sz="1100" b="1" dirty="0">
                  <a:solidFill>
                    <a:schemeClr val="bg1"/>
                  </a:solidFill>
                </a:rPr>
                <a:t>池田</a:t>
              </a:r>
              <a:r>
                <a:rPr lang="en-US" altLang="ja-JP" sz="1100" b="1" dirty="0">
                  <a:solidFill>
                    <a:schemeClr val="bg1"/>
                  </a:solidFill>
                </a:rPr>
                <a:t>(</a:t>
              </a:r>
              <a:r>
                <a:rPr lang="ja-JP" altLang="en-US" sz="1100" b="1" dirty="0">
                  <a:solidFill>
                    <a:schemeClr val="bg1"/>
                  </a:solidFill>
                </a:rPr>
                <a:t>生</a:t>
              </a:r>
              <a:r>
                <a:rPr lang="en-US" altLang="ja-JP" sz="1100" b="1" dirty="0">
                  <a:solidFill>
                    <a:schemeClr val="bg1"/>
                  </a:solidFill>
                </a:rPr>
                <a:t>)</a:t>
              </a:r>
              <a:endParaRPr lang="ja-JP" altLang="ja-JP" sz="1400" b="1" dirty="0">
                <a:solidFill>
                  <a:schemeClr val="bg1"/>
                </a:solidFill>
              </a:endParaRPr>
            </a:p>
            <a:p>
              <a:endParaRPr kumimoji="1" lang="ja-JP" altLang="en-US" sz="1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2306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51FA3ABF-24FA-4D68-61C7-0175CA654EF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" r="17609" b="-2"/>
          <a:stretch>
            <a:fillRect/>
          </a:stretch>
        </p:blipFill>
        <p:spPr>
          <a:xfrm>
            <a:off x="1" y="-6872"/>
            <a:ext cx="2669163" cy="2761800"/>
          </a:xfrm>
          <a:custGeom>
            <a:avLst/>
            <a:gdLst/>
            <a:ahLst/>
            <a:cxnLst/>
            <a:rect l="l" t="t" r="r" b="b"/>
            <a:pathLst>
              <a:path w="3255403" h="2505456">
                <a:moveTo>
                  <a:pt x="0" y="0"/>
                </a:moveTo>
                <a:lnTo>
                  <a:pt x="3255403" y="0"/>
                </a:lnTo>
                <a:lnTo>
                  <a:pt x="2094477" y="2505456"/>
                </a:lnTo>
                <a:lnTo>
                  <a:pt x="0" y="2505456"/>
                </a:lnTo>
                <a:close/>
              </a:path>
            </a:pathLst>
          </a:cu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7FD01A76-ADC6-2E35-2703-06ADDF8B603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126" r="12482" b="-3"/>
          <a:stretch>
            <a:fillRect/>
          </a:stretch>
        </p:blipFill>
        <p:spPr>
          <a:xfrm>
            <a:off x="6473559" y="10"/>
            <a:ext cx="4218254" cy="2757801"/>
          </a:xfrm>
          <a:custGeom>
            <a:avLst/>
            <a:gdLst/>
            <a:ahLst/>
            <a:cxnLst/>
            <a:rect l="l" t="t" r="r" b="b"/>
            <a:pathLst>
              <a:path w="4810125" h="2501837">
                <a:moveTo>
                  <a:pt x="1159248" y="0"/>
                </a:moveTo>
                <a:lnTo>
                  <a:pt x="4810125" y="0"/>
                </a:lnTo>
                <a:lnTo>
                  <a:pt x="4810125" y="2501837"/>
                </a:lnTo>
                <a:lnTo>
                  <a:pt x="0" y="2501837"/>
                </a:lnTo>
                <a:close/>
              </a:path>
            </a:pathLst>
          </a:cu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B1FF9611-DF07-3CF9-9C02-6F3E9BF294D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7000"/>
                    </a14:imgEffect>
                    <a14:imgEffect>
                      <a14:saturation sat="110000"/>
                    </a14:imgEffect>
                    <a14:imgEffect>
                      <a14:brightnessContrast bright="34000" contras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145392" y="-12645"/>
            <a:ext cx="3225273" cy="2761800"/>
          </a:xfrm>
          <a:custGeom>
            <a:avLst/>
            <a:gdLst/>
            <a:ahLst/>
            <a:cxnLst/>
            <a:rect l="l" t="t" r="r" b="b"/>
            <a:pathLst>
              <a:path w="3677817" h="2505456">
                <a:moveTo>
                  <a:pt x="1160926" y="0"/>
                </a:moveTo>
                <a:lnTo>
                  <a:pt x="3677817" y="0"/>
                </a:lnTo>
                <a:lnTo>
                  <a:pt x="2516891" y="2505456"/>
                </a:lnTo>
                <a:lnTo>
                  <a:pt x="0" y="2505456"/>
                </a:lnTo>
                <a:close/>
              </a:path>
            </a:pathLst>
          </a:cu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D3255028-E43F-E672-D7D8-6CA564806FAA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11000"/>
                    </a14:imgEffect>
                    <a14:imgEffect>
                      <a14:brightnessContrast bright="21000" contras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>
            <a:fillRect/>
          </a:stretch>
        </p:blipFill>
        <p:spPr>
          <a:xfrm>
            <a:off x="4694373" y="2932255"/>
            <a:ext cx="5997438" cy="4627420"/>
          </a:xfrm>
          <a:custGeom>
            <a:avLst/>
            <a:gdLst/>
            <a:ahLst/>
            <a:cxnLst/>
            <a:rect l="l" t="t" r="r" b="b"/>
            <a:pathLst>
              <a:path w="6838950" h="4197911">
                <a:moveTo>
                  <a:pt x="1945141" y="0"/>
                </a:moveTo>
                <a:lnTo>
                  <a:pt x="1951364" y="0"/>
                </a:lnTo>
                <a:lnTo>
                  <a:pt x="3141155" y="0"/>
                </a:lnTo>
                <a:lnTo>
                  <a:pt x="4791200" y="0"/>
                </a:lnTo>
                <a:lnTo>
                  <a:pt x="6838950" y="0"/>
                </a:lnTo>
                <a:lnTo>
                  <a:pt x="6838950" y="4197911"/>
                </a:lnTo>
                <a:lnTo>
                  <a:pt x="0" y="4197911"/>
                </a:lnTo>
                <a:close/>
              </a:path>
            </a:pathLst>
          </a:cu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3994D18E-37A3-CD61-DC9D-D03943BFD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422" y="3415017"/>
            <a:ext cx="4655726" cy="940258"/>
          </a:xfrm>
        </p:spPr>
        <p:txBody>
          <a:bodyPr>
            <a:normAutofit/>
          </a:bodyPr>
          <a:lstStyle/>
          <a:p>
            <a:endParaRPr kumimoji="1" lang="ja-JP" altLang="en-US" sz="3500">
              <a:solidFill>
                <a:srgbClr val="FFFFFF"/>
              </a:solidFill>
            </a:endParaRPr>
          </a:p>
        </p:txBody>
      </p:sp>
      <p:pic>
        <p:nvPicPr>
          <p:cNvPr id="12" name="コンテンツ プレースホルダー 11">
            <a:extLst>
              <a:ext uri="{FF2B5EF4-FFF2-40B4-BE49-F238E27FC236}">
                <a16:creationId xmlns:a16="http://schemas.microsoft.com/office/drawing/2014/main" id="{74EBE11E-8728-B905-9448-9C8DC376B5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111000"/>
                    </a14:imgEffect>
                    <a14:imgEffect>
                      <a14:brightnessContrast bright="33000"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2136" y="5841752"/>
            <a:ext cx="3009228" cy="1692691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4BE92D19-2253-6613-B67F-8567F93821A5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724"/>
          <a:stretch>
            <a:fillRect/>
          </a:stretch>
        </p:blipFill>
        <p:spPr>
          <a:xfrm>
            <a:off x="1817224" y="-57335"/>
            <a:ext cx="3225273" cy="2806490"/>
          </a:xfrm>
          <a:custGeom>
            <a:avLst/>
            <a:gdLst/>
            <a:ahLst/>
            <a:cxnLst/>
            <a:rect l="l" t="t" r="r" b="b"/>
            <a:pathLst>
              <a:path w="3393943" h="2502843">
                <a:moveTo>
                  <a:pt x="1159715" y="0"/>
                </a:moveTo>
                <a:lnTo>
                  <a:pt x="3393943" y="0"/>
                </a:lnTo>
                <a:lnTo>
                  <a:pt x="2234228" y="2502843"/>
                </a:lnTo>
                <a:lnTo>
                  <a:pt x="0" y="2502843"/>
                </a:lnTo>
                <a:close/>
              </a:path>
            </a:pathLst>
          </a:cu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B67CBB11-8D3F-297F-6251-7D64A76DE7EB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3000"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2875495"/>
            <a:ext cx="5217291" cy="2934727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C952A1E-390C-AFFE-BA9E-C8E983277944}"/>
              </a:ext>
            </a:extLst>
          </p:cNvPr>
          <p:cNvSpPr txBox="1"/>
          <p:nvPr/>
        </p:nvSpPr>
        <p:spPr>
          <a:xfrm>
            <a:off x="650539" y="737118"/>
            <a:ext cx="14253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/>
              <a:t>勝利の美酒</a:t>
            </a:r>
            <a:endParaRPr kumimoji="1" lang="en-US" altLang="ja-JP" b="1" dirty="0"/>
          </a:p>
          <a:p>
            <a:r>
              <a:rPr kumimoji="1" lang="ja-JP" altLang="en-US" b="1" dirty="0"/>
              <a:t>　　格別</a:t>
            </a:r>
            <a:r>
              <a:rPr kumimoji="1" lang="ja-JP" altLang="en-US" dirty="0"/>
              <a:t>😎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6B2E4B30-83D9-B5CF-497B-F52A16BE760B}"/>
              </a:ext>
            </a:extLst>
          </p:cNvPr>
          <p:cNvSpPr txBox="1"/>
          <p:nvPr/>
        </p:nvSpPr>
        <p:spPr>
          <a:xfrm>
            <a:off x="2825141" y="90787"/>
            <a:ext cx="16562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>
                <a:solidFill>
                  <a:schemeClr val="bg1"/>
                </a:solidFill>
              </a:rPr>
              <a:t>広島といえば</a:t>
            </a:r>
            <a:endParaRPr kumimoji="1" lang="en-US" altLang="ja-JP" b="1" dirty="0">
              <a:solidFill>
                <a:schemeClr val="bg1"/>
              </a:solidFill>
            </a:endParaRPr>
          </a:p>
          <a:p>
            <a:r>
              <a:rPr kumimoji="1" lang="ja-JP" altLang="en-US" b="1" dirty="0">
                <a:solidFill>
                  <a:schemeClr val="bg1"/>
                </a:solidFill>
              </a:rPr>
              <a:t>お好み焼き</a:t>
            </a:r>
            <a:r>
              <a:rPr kumimoji="1" lang="ja-JP" altLang="en-US" dirty="0"/>
              <a:t>⭐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FF977EE3-C025-03B1-7914-81FBFBD62D60}"/>
              </a:ext>
            </a:extLst>
          </p:cNvPr>
          <p:cNvSpPr txBox="1"/>
          <p:nvPr/>
        </p:nvSpPr>
        <p:spPr>
          <a:xfrm>
            <a:off x="0" y="6821011"/>
            <a:ext cx="1972403" cy="738664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ja-JP" sz="1400" dirty="0"/>
              <a:t>2</a:t>
            </a:r>
            <a:r>
              <a:rPr kumimoji="1" lang="ja-JP" altLang="en-US" sz="1400" dirty="0"/>
              <a:t>本目サーキット</a:t>
            </a:r>
            <a:endParaRPr kumimoji="1" lang="en-US" altLang="ja-JP" sz="1400" dirty="0"/>
          </a:p>
          <a:p>
            <a:r>
              <a:rPr kumimoji="1" lang="ja-JP" altLang="en-US" sz="1400" dirty="0"/>
              <a:t>本日最上位で全体の</a:t>
            </a:r>
            <a:endParaRPr kumimoji="1" lang="en-US" altLang="ja-JP" sz="1400" dirty="0"/>
          </a:p>
          <a:p>
            <a:r>
              <a:rPr kumimoji="1" lang="en-US" altLang="ja-JP" sz="1400" dirty="0"/>
              <a:t>16/53</a:t>
            </a:r>
            <a:r>
              <a:rPr kumimoji="1" lang="ja-JP" altLang="en-US" sz="1400" dirty="0"/>
              <a:t>位</a:t>
            </a:r>
            <a:r>
              <a:rPr kumimoji="1" lang="en-US" altLang="ja-JP" sz="1400" dirty="0"/>
              <a:t>!!!</a:t>
            </a:r>
            <a:endParaRPr kumimoji="1" lang="ja-JP" altLang="en-US" sz="1400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21F330A3-E9D8-1D30-2D7A-999D1233AD99}"/>
              </a:ext>
            </a:extLst>
          </p:cNvPr>
          <p:cNvSpPr txBox="1"/>
          <p:nvPr/>
        </p:nvSpPr>
        <p:spPr>
          <a:xfrm>
            <a:off x="6246119" y="3102015"/>
            <a:ext cx="45704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/>
              <a:t>ダートコースは瞬時の判断が必要でした。</a:t>
            </a:r>
            <a:endParaRPr kumimoji="1" lang="en-US" altLang="ja-JP" b="1" dirty="0"/>
          </a:p>
          <a:p>
            <a:r>
              <a:rPr kumimoji="1" lang="ja-JP" altLang="en-US" b="1" dirty="0"/>
              <a:t>まっすぐ走らない、止まらない。</a:t>
            </a:r>
            <a:endParaRPr kumimoji="1" lang="en-US" altLang="ja-JP" b="1" dirty="0"/>
          </a:p>
          <a:p>
            <a:r>
              <a:rPr kumimoji="1" lang="ja-JP" altLang="en-US" b="1" dirty="0"/>
              <a:t>技術が試されました。</a:t>
            </a:r>
            <a:endParaRPr kumimoji="1" lang="en-US" altLang="ja-JP" b="1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794D9371-1D2C-E8A4-E2DB-D595E6AFA972}"/>
              </a:ext>
            </a:extLst>
          </p:cNvPr>
          <p:cNvSpPr txBox="1"/>
          <p:nvPr/>
        </p:nvSpPr>
        <p:spPr>
          <a:xfrm>
            <a:off x="296243" y="2887567"/>
            <a:ext cx="50577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b="1" dirty="0"/>
              <a:t>出発前のセレモニー、本日、主役です！！</a:t>
            </a:r>
            <a:endParaRPr kumimoji="1" lang="ja-JP" altLang="en-US" sz="2000" dirty="0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2F54F059-E4E3-9A78-B341-E50878CAF35F}"/>
              </a:ext>
            </a:extLst>
          </p:cNvPr>
          <p:cNvSpPr txBox="1"/>
          <p:nvPr/>
        </p:nvSpPr>
        <p:spPr>
          <a:xfrm>
            <a:off x="4348580" y="2087202"/>
            <a:ext cx="18004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/>
              <a:t>砂埃を上げ</a:t>
            </a:r>
            <a:endParaRPr kumimoji="1" lang="en-US" altLang="ja-JP" b="1" dirty="0"/>
          </a:p>
          <a:p>
            <a:r>
              <a:rPr kumimoji="1" lang="ja-JP" altLang="en-US" b="1" dirty="0"/>
              <a:t>爆走してます！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F310892A-EF2C-3DB7-5E46-76C27AD14E7D}"/>
              </a:ext>
            </a:extLst>
          </p:cNvPr>
          <p:cNvSpPr txBox="1"/>
          <p:nvPr/>
        </p:nvSpPr>
        <p:spPr>
          <a:xfrm>
            <a:off x="7407239" y="90787"/>
            <a:ext cx="3236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前日のノートづくり。</a:t>
            </a:r>
            <a:endParaRPr kumimoji="1" lang="en-US" altLang="ja-JP" sz="1400" b="1" dirty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kumimoji="1" lang="ja-JP" altLang="en-US" sz="14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ノートがないと、選手は走れません。</a:t>
            </a:r>
          </a:p>
        </p:txBody>
      </p:sp>
    </p:spTree>
    <p:extLst>
      <p:ext uri="{BB962C8B-B14F-4D97-AF65-F5344CB8AC3E}">
        <p14:creationId xmlns:p14="http://schemas.microsoft.com/office/powerpoint/2010/main" val="30402866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イオン">
  <a:themeElements>
    <a:clrScheme name="イオン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イオン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イオン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86f8363-fd7f-4ffc-8db3-2eb25b8f8b5a">
      <Terms xmlns="http://schemas.microsoft.com/office/infopath/2007/PartnerControls"/>
    </lcf76f155ced4ddcb4097134ff3c332f>
    <TaxCatchAll xmlns="75a9925f-3f0f-43e2-9bee-9b9b0b8764d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98C250AE206A5242AD8BA15855C663F7" ma:contentTypeVersion="16" ma:contentTypeDescription="新しいドキュメントを作成します。" ma:contentTypeScope="" ma:versionID="95177082b1c1ddd5273bdcad01c1af1b">
  <xsd:schema xmlns:xsd="http://www.w3.org/2001/XMLSchema" xmlns:xs="http://www.w3.org/2001/XMLSchema" xmlns:p="http://schemas.microsoft.com/office/2006/metadata/properties" xmlns:ns2="e86f8363-fd7f-4ffc-8db3-2eb25b8f8b5a" xmlns:ns3="75a9925f-3f0f-43e2-9bee-9b9b0b8764df" targetNamespace="http://schemas.microsoft.com/office/2006/metadata/properties" ma:root="true" ma:fieldsID="52276517e77c7ca75e4282f07a3f0187" ns2:_="" ns3:_="">
    <xsd:import namespace="e86f8363-fd7f-4ffc-8db3-2eb25b8f8b5a"/>
    <xsd:import namespace="75a9925f-3f0f-43e2-9bee-9b9b0b8764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6f8363-fd7f-4ffc-8db3-2eb25b8f8b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画像タグ" ma:readOnly="false" ma:fieldId="{5cf76f15-5ced-4ddc-b409-7134ff3c332f}" ma:taxonomyMulti="true" ma:sspId="11e9c281-4636-4dd9-836c-aa77fe465d7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9925f-3f0f-43e2-9bee-9b9b0b8764d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391348c0-2b88-42e1-a843-9a2526f7f387}" ma:internalName="TaxCatchAll" ma:showField="CatchAllData" ma:web="75a9925f-3f0f-43e2-9bee-9b9b0b8764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37B0D26-F69A-4C81-95B7-4025E4EF068B}">
  <ds:schemaRefs>
    <ds:schemaRef ds:uri="http://purl.org/dc/dcmitype/"/>
    <ds:schemaRef ds:uri="http://purl.org/dc/elements/1.1/"/>
    <ds:schemaRef ds:uri="http://schemas.microsoft.com/office/2006/documentManagement/types"/>
    <ds:schemaRef ds:uri="e86f8363-fd7f-4ffc-8db3-2eb25b8f8b5a"/>
    <ds:schemaRef ds:uri="75a9925f-3f0f-43e2-9bee-9b9b0b8764df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05D7AC2-F8A0-4CE7-8772-9A069A860A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86f8363-fd7f-4ffc-8db3-2eb25b8f8b5a"/>
    <ds:schemaRef ds:uri="75a9925f-3f0f-43e2-9bee-9b9b0b8764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3B2B7D5-A85C-440D-AA83-5AD53A17BE7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156</TotalTime>
  <Words>176</Words>
  <Application>Microsoft Office PowerPoint</Application>
  <PresentationFormat>ユーザー設定</PresentationFormat>
  <Paragraphs>35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HGS行書体</vt:lpstr>
      <vt:lpstr>HGS創英角ﾎﾟｯﾌﾟ体</vt:lpstr>
      <vt:lpstr>游ゴシック</vt:lpstr>
      <vt:lpstr>Century Gothic</vt:lpstr>
      <vt:lpstr>Wingdings 3</vt:lpstr>
      <vt:lpstr>イオン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齊藤 凌司</dc:creator>
  <cp:lastModifiedBy>齊藤 凌司</cp:lastModifiedBy>
  <cp:revision>4</cp:revision>
  <dcterms:created xsi:type="dcterms:W3CDTF">2026-08-26T10:06:57Z</dcterms:created>
  <dcterms:modified xsi:type="dcterms:W3CDTF">2026-08-28T05:34:35Z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0x01010098C250AE206A5242AD8BA15855C663F7</vt:lpwstr>
  </property>
  <property fmtid="{D5CDD505-2E9C-101B-9397-08002B2CF9AE}" pid="3" name="MediaServiceImageTags">
    <vt:lpwstr/>
  </property>
</Properties>
</file>